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9"/>
  </p:notesMasterIdLst>
  <p:sldIdLst>
    <p:sldId id="256" r:id="rId2"/>
    <p:sldId id="259" r:id="rId3"/>
    <p:sldId id="261" r:id="rId4"/>
    <p:sldId id="276" r:id="rId5"/>
    <p:sldId id="277" r:id="rId6"/>
    <p:sldId id="262" r:id="rId7"/>
    <p:sldId id="275" r:id="rId8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0"/>
    </p:embeddedFont>
    <p:embeddedFont>
      <p:font typeface="Montserrat" panose="00000500000000000000" pitchFamily="2" charset="0"/>
      <p:regular r:id="rId11"/>
      <p:bold r:id="rId12"/>
      <p:italic r:id="rId13"/>
      <p:boldItalic r:id="rId14"/>
    </p:embeddedFont>
    <p:embeddedFont>
      <p:font typeface="pt sans" panose="020B0503020203020204" pitchFamily="34" charset="0"/>
      <p:regular r:id="rId15"/>
      <p:bold r:id="rId16"/>
      <p:italic r:id="rId17"/>
      <p:boldItalic r:id="rId18"/>
    </p:embeddedFont>
    <p:embeddedFont>
      <p:font typeface="Sora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66096D-DBDC-4209-BC63-D3E7F113A377}">
  <a:tblStyle styleId="{3F66096D-DBDC-4209-BC63-D3E7F113A37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135049-37B0-4504-A2FA-609AF941C0E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7647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068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0" y="0"/>
            <a:ext cx="34935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956275" y="735275"/>
            <a:ext cx="4474500" cy="26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032475" y="3566825"/>
            <a:ext cx="2535900" cy="672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20"/>
          <p:cNvGrpSpPr/>
          <p:nvPr/>
        </p:nvGrpSpPr>
        <p:grpSpPr>
          <a:xfrm>
            <a:off x="-424119" y="-286250"/>
            <a:ext cx="9768278" cy="5226559"/>
            <a:chOff x="-424119" y="-286250"/>
            <a:chExt cx="9768278" cy="5226559"/>
          </a:xfrm>
        </p:grpSpPr>
        <p:sp>
          <p:nvSpPr>
            <p:cNvPr id="135" name="Google Shape;135;p20"/>
            <p:cNvSpPr/>
            <p:nvPr/>
          </p:nvSpPr>
          <p:spPr>
            <a:xfrm rot="2700000">
              <a:off x="139125" y="4366209"/>
              <a:ext cx="475600" cy="475600"/>
            </a:xfrm>
            <a:prstGeom prst="roundRect">
              <a:avLst>
                <a:gd name="adj" fmla="val 1916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6120575" y="-286250"/>
              <a:ext cx="759900" cy="759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-424119" y="-2502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 rot="10524393">
              <a:off x="8598205" y="-152152"/>
              <a:ext cx="691674" cy="1383326"/>
            </a:xfrm>
            <a:custGeom>
              <a:avLst/>
              <a:gdLst/>
              <a:ahLst/>
              <a:cxnLst/>
              <a:rect l="l" t="t" r="r" b="b"/>
              <a:pathLst>
                <a:path w="62239" h="124476" extrusionOk="0">
                  <a:moveTo>
                    <a:pt x="1" y="0"/>
                  </a:moveTo>
                  <a:lnTo>
                    <a:pt x="1" y="37568"/>
                  </a:lnTo>
                  <a:cubicBezTo>
                    <a:pt x="13667" y="37568"/>
                    <a:pt x="24730" y="48572"/>
                    <a:pt x="24730" y="62238"/>
                  </a:cubicBezTo>
                  <a:cubicBezTo>
                    <a:pt x="24730" y="75845"/>
                    <a:pt x="13667" y="86908"/>
                    <a:pt x="1" y="86908"/>
                  </a:cubicBezTo>
                  <a:lnTo>
                    <a:pt x="1" y="124476"/>
                  </a:lnTo>
                  <a:cubicBezTo>
                    <a:pt x="34373" y="124476"/>
                    <a:pt x="62238" y="96611"/>
                    <a:pt x="62238" y="62238"/>
                  </a:cubicBezTo>
                  <a:cubicBezTo>
                    <a:pt x="62238" y="27865"/>
                    <a:pt x="34373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21"/>
          <p:cNvGrpSpPr/>
          <p:nvPr/>
        </p:nvGrpSpPr>
        <p:grpSpPr>
          <a:xfrm rot="10800000">
            <a:off x="-195519" y="170950"/>
            <a:ext cx="9768278" cy="5226559"/>
            <a:chOff x="-424119" y="-286250"/>
            <a:chExt cx="9768278" cy="5226559"/>
          </a:xfrm>
        </p:grpSpPr>
        <p:sp>
          <p:nvSpPr>
            <p:cNvPr id="141" name="Google Shape;141;p21"/>
            <p:cNvSpPr/>
            <p:nvPr/>
          </p:nvSpPr>
          <p:spPr>
            <a:xfrm rot="2700000">
              <a:off x="139125" y="4366209"/>
              <a:ext cx="475600" cy="475600"/>
            </a:xfrm>
            <a:prstGeom prst="roundRect">
              <a:avLst>
                <a:gd name="adj" fmla="val 1916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6120575" y="-286250"/>
              <a:ext cx="759900" cy="759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-424119" y="73698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 rot="10524393">
              <a:off x="8598205" y="-152152"/>
              <a:ext cx="691674" cy="1383326"/>
            </a:xfrm>
            <a:custGeom>
              <a:avLst/>
              <a:gdLst/>
              <a:ahLst/>
              <a:cxnLst/>
              <a:rect l="l" t="t" r="r" b="b"/>
              <a:pathLst>
                <a:path w="62239" h="124476" extrusionOk="0">
                  <a:moveTo>
                    <a:pt x="1" y="0"/>
                  </a:moveTo>
                  <a:lnTo>
                    <a:pt x="1" y="37568"/>
                  </a:lnTo>
                  <a:cubicBezTo>
                    <a:pt x="13667" y="37568"/>
                    <a:pt x="24730" y="48572"/>
                    <a:pt x="24730" y="62238"/>
                  </a:cubicBezTo>
                  <a:cubicBezTo>
                    <a:pt x="24730" y="75845"/>
                    <a:pt x="13667" y="86908"/>
                    <a:pt x="1" y="86908"/>
                  </a:cubicBezTo>
                  <a:lnTo>
                    <a:pt x="1" y="124476"/>
                  </a:lnTo>
                  <a:cubicBezTo>
                    <a:pt x="34373" y="124476"/>
                    <a:pt x="62238" y="96611"/>
                    <a:pt x="62238" y="62238"/>
                  </a:cubicBezTo>
                  <a:cubicBezTo>
                    <a:pt x="62238" y="27865"/>
                    <a:pt x="34373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5"/>
          <p:cNvGrpSpPr/>
          <p:nvPr/>
        </p:nvGrpSpPr>
        <p:grpSpPr>
          <a:xfrm>
            <a:off x="-627419" y="-292216"/>
            <a:ext cx="9394494" cy="5448556"/>
            <a:chOff x="-627419" y="-292216"/>
            <a:chExt cx="9394494" cy="5448556"/>
          </a:xfrm>
        </p:grpSpPr>
        <p:sp>
          <p:nvSpPr>
            <p:cNvPr id="21" name="Google Shape;21;p5"/>
            <p:cNvSpPr/>
            <p:nvPr/>
          </p:nvSpPr>
          <p:spPr>
            <a:xfrm rot="2700000">
              <a:off x="8192975" y="-193716"/>
              <a:ext cx="475600" cy="475600"/>
            </a:xfrm>
            <a:prstGeom prst="roundRect">
              <a:avLst>
                <a:gd name="adj" fmla="val 1916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5"/>
            <p:cNvSpPr/>
            <p:nvPr/>
          </p:nvSpPr>
          <p:spPr>
            <a:xfrm>
              <a:off x="0" y="159550"/>
              <a:ext cx="759900" cy="759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5"/>
            <p:cNvSpPr/>
            <p:nvPr/>
          </p:nvSpPr>
          <p:spPr>
            <a:xfrm>
              <a:off x="-627419" y="4756398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4931700" y="1980775"/>
            <a:ext cx="3492300" cy="18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720000" y="1980775"/>
            <a:ext cx="3492300" cy="18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720000" y="1677150"/>
            <a:ext cx="34923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4931700" y="1677150"/>
            <a:ext cx="34923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>
            <a:spLocks noGrp="1"/>
          </p:cNvSpPr>
          <p:nvPr>
            <p:ph type="pic" idx="2"/>
          </p:nvPr>
        </p:nvSpPr>
        <p:spPr>
          <a:xfrm>
            <a:off x="5650500" y="0"/>
            <a:ext cx="3493500" cy="52215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1192975" y="1916238"/>
            <a:ext cx="3369300" cy="22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1192975" y="932263"/>
            <a:ext cx="33693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/>
          <p:nvPr/>
        </p:nvSpPr>
        <p:spPr>
          <a:xfrm rot="2700000">
            <a:off x="4203750" y="-179416"/>
            <a:ext cx="475600" cy="475600"/>
          </a:xfrm>
          <a:prstGeom prst="roundRect">
            <a:avLst>
              <a:gd name="adj" fmla="val 1916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8"/>
          <p:cNvGrpSpPr/>
          <p:nvPr/>
        </p:nvGrpSpPr>
        <p:grpSpPr>
          <a:xfrm>
            <a:off x="-723609" y="159550"/>
            <a:ext cx="9867609" cy="5154983"/>
            <a:chOff x="-723609" y="159550"/>
            <a:chExt cx="9867609" cy="5154983"/>
          </a:xfrm>
        </p:grpSpPr>
        <p:sp>
          <p:nvSpPr>
            <p:cNvPr id="42" name="Google Shape;42;p8"/>
            <p:cNvSpPr/>
            <p:nvPr/>
          </p:nvSpPr>
          <p:spPr>
            <a:xfrm rot="2700000">
              <a:off x="145900" y="301709"/>
              <a:ext cx="475600" cy="475600"/>
            </a:xfrm>
            <a:prstGeom prst="roundRect">
              <a:avLst>
                <a:gd name="adj" fmla="val 1916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8"/>
            <p:cNvSpPr/>
            <p:nvPr/>
          </p:nvSpPr>
          <p:spPr>
            <a:xfrm>
              <a:off x="8384100" y="159550"/>
              <a:ext cx="759900" cy="759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8"/>
            <p:cNvSpPr/>
            <p:nvPr/>
          </p:nvSpPr>
          <p:spPr>
            <a:xfrm rot="5068521">
              <a:off x="-347669" y="4211958"/>
              <a:ext cx="691732" cy="1383442"/>
            </a:xfrm>
            <a:custGeom>
              <a:avLst/>
              <a:gdLst/>
              <a:ahLst/>
              <a:cxnLst/>
              <a:rect l="l" t="t" r="r" b="b"/>
              <a:pathLst>
                <a:path w="62239" h="124476" extrusionOk="0">
                  <a:moveTo>
                    <a:pt x="1" y="0"/>
                  </a:moveTo>
                  <a:lnTo>
                    <a:pt x="1" y="37568"/>
                  </a:lnTo>
                  <a:cubicBezTo>
                    <a:pt x="13667" y="37568"/>
                    <a:pt x="24730" y="48572"/>
                    <a:pt x="24730" y="62238"/>
                  </a:cubicBezTo>
                  <a:cubicBezTo>
                    <a:pt x="24730" y="75845"/>
                    <a:pt x="13667" y="86908"/>
                    <a:pt x="1" y="86908"/>
                  </a:cubicBezTo>
                  <a:lnTo>
                    <a:pt x="1" y="124476"/>
                  </a:lnTo>
                  <a:cubicBezTo>
                    <a:pt x="34373" y="124476"/>
                    <a:pt x="62238" y="96611"/>
                    <a:pt x="62238" y="62238"/>
                  </a:cubicBezTo>
                  <a:cubicBezTo>
                    <a:pt x="62238" y="27865"/>
                    <a:pt x="34373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9" name="Google Shape;49;p9"/>
          <p:cNvGrpSpPr/>
          <p:nvPr/>
        </p:nvGrpSpPr>
        <p:grpSpPr>
          <a:xfrm>
            <a:off x="-723609" y="159550"/>
            <a:ext cx="9867609" cy="5248584"/>
            <a:chOff x="-723609" y="159550"/>
            <a:chExt cx="9867609" cy="5248584"/>
          </a:xfrm>
        </p:grpSpPr>
        <p:sp>
          <p:nvSpPr>
            <p:cNvPr id="50" name="Google Shape;50;p9"/>
            <p:cNvSpPr/>
            <p:nvPr/>
          </p:nvSpPr>
          <p:spPr>
            <a:xfrm rot="2700000">
              <a:off x="8569900" y="4834034"/>
              <a:ext cx="475600" cy="475600"/>
            </a:xfrm>
            <a:prstGeom prst="roundRect">
              <a:avLst>
                <a:gd name="adj" fmla="val 1916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9"/>
            <p:cNvSpPr/>
            <p:nvPr/>
          </p:nvSpPr>
          <p:spPr>
            <a:xfrm>
              <a:off x="8384100" y="159550"/>
              <a:ext cx="759900" cy="759900"/>
            </a:xfrm>
            <a:prstGeom prst="mathMultiply">
              <a:avLst>
                <a:gd name="adj1" fmla="val 2352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9"/>
            <p:cNvSpPr/>
            <p:nvPr/>
          </p:nvSpPr>
          <p:spPr>
            <a:xfrm rot="5068521">
              <a:off x="-347669" y="4211958"/>
              <a:ext cx="691732" cy="1383442"/>
            </a:xfrm>
            <a:custGeom>
              <a:avLst/>
              <a:gdLst/>
              <a:ahLst/>
              <a:cxnLst/>
              <a:rect l="l" t="t" r="r" b="b"/>
              <a:pathLst>
                <a:path w="62239" h="124476" extrusionOk="0">
                  <a:moveTo>
                    <a:pt x="1" y="0"/>
                  </a:moveTo>
                  <a:lnTo>
                    <a:pt x="1" y="37568"/>
                  </a:lnTo>
                  <a:cubicBezTo>
                    <a:pt x="13667" y="37568"/>
                    <a:pt x="24730" y="48572"/>
                    <a:pt x="24730" y="62238"/>
                  </a:cubicBezTo>
                  <a:cubicBezTo>
                    <a:pt x="24730" y="75845"/>
                    <a:pt x="13667" y="86908"/>
                    <a:pt x="1" y="86908"/>
                  </a:cubicBezTo>
                  <a:lnTo>
                    <a:pt x="1" y="124476"/>
                  </a:lnTo>
                  <a:cubicBezTo>
                    <a:pt x="34373" y="124476"/>
                    <a:pt x="62238" y="96611"/>
                    <a:pt x="62238" y="62238"/>
                  </a:cubicBezTo>
                  <a:cubicBezTo>
                    <a:pt x="62238" y="27865"/>
                    <a:pt x="34373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719925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719925" y="1737650"/>
            <a:ext cx="52368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2"/>
          </p:nvPr>
        </p:nvSpPr>
        <p:spPr>
          <a:xfrm>
            <a:off x="719925" y="2823575"/>
            <a:ext cx="52368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3"/>
          </p:nvPr>
        </p:nvSpPr>
        <p:spPr>
          <a:xfrm>
            <a:off x="719925" y="3909500"/>
            <a:ext cx="52368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4"/>
          </p:nvPr>
        </p:nvSpPr>
        <p:spPr>
          <a:xfrm>
            <a:off x="719925" y="1434025"/>
            <a:ext cx="52368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5"/>
          </p:nvPr>
        </p:nvSpPr>
        <p:spPr>
          <a:xfrm>
            <a:off x="719925" y="2519950"/>
            <a:ext cx="52368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6"/>
          </p:nvPr>
        </p:nvSpPr>
        <p:spPr>
          <a:xfrm>
            <a:off x="719925" y="3605875"/>
            <a:ext cx="52368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18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sz="2400"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85" name="Google Shape;85;p15"/>
          <p:cNvSpPr/>
          <p:nvPr/>
        </p:nvSpPr>
        <p:spPr>
          <a:xfrm rot="-2700000" flipH="1">
            <a:off x="8830706" y="4366196"/>
            <a:ext cx="475600" cy="475600"/>
          </a:xfrm>
          <a:prstGeom prst="roundRect">
            <a:avLst>
              <a:gd name="adj" fmla="val 1916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8"/>
          <p:cNvGrpSpPr/>
          <p:nvPr/>
        </p:nvGrpSpPr>
        <p:grpSpPr>
          <a:xfrm>
            <a:off x="-424119" y="73698"/>
            <a:ext cx="2774935" cy="4866611"/>
            <a:chOff x="-424119" y="73698"/>
            <a:chExt cx="2774935" cy="4866611"/>
          </a:xfrm>
        </p:grpSpPr>
        <p:sp>
          <p:nvSpPr>
            <p:cNvPr id="120" name="Google Shape;120;p18"/>
            <p:cNvSpPr/>
            <p:nvPr/>
          </p:nvSpPr>
          <p:spPr>
            <a:xfrm>
              <a:off x="-424119" y="73698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8"/>
            <p:cNvSpPr/>
            <p:nvPr/>
          </p:nvSpPr>
          <p:spPr>
            <a:xfrm rot="2700000">
              <a:off x="-217925" y="4366209"/>
              <a:ext cx="475600" cy="475600"/>
            </a:xfrm>
            <a:prstGeom prst="roundRect">
              <a:avLst>
                <a:gd name="adj" fmla="val 1916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18"/>
          <p:cNvSpPr>
            <a:spLocks noGrp="1"/>
          </p:cNvSpPr>
          <p:nvPr>
            <p:ph type="pic" idx="2"/>
          </p:nvPr>
        </p:nvSpPr>
        <p:spPr>
          <a:xfrm>
            <a:off x="5658525" y="0"/>
            <a:ext cx="34935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18"/>
          <p:cNvSpPr txBox="1">
            <a:spLocks noGrp="1"/>
          </p:cNvSpPr>
          <p:nvPr>
            <p:ph type="title"/>
          </p:nvPr>
        </p:nvSpPr>
        <p:spPr>
          <a:xfrm>
            <a:off x="713263" y="534325"/>
            <a:ext cx="4493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1"/>
          </p:nvPr>
        </p:nvSpPr>
        <p:spPr>
          <a:xfrm>
            <a:off x="713225" y="1530975"/>
            <a:ext cx="4493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713247" y="3834875"/>
            <a:ext cx="4493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000" b="1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■"/>
              <a:def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1" r:id="rId8"/>
    <p:sldLayoutId id="2147483664" r:id="rId9"/>
    <p:sldLayoutId id="2147483666" r:id="rId10"/>
    <p:sldLayoutId id="214748366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ctrTitle"/>
          </p:nvPr>
        </p:nvSpPr>
        <p:spPr>
          <a:xfrm>
            <a:off x="3956275" y="735275"/>
            <a:ext cx="4474500" cy="26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Using Paragon to clone a disk partition on our PC</a:t>
            </a:r>
            <a:endParaRPr sz="3900" dirty="0"/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1"/>
          </p:nvPr>
        </p:nvSpPr>
        <p:spPr>
          <a:xfrm>
            <a:off x="4032475" y="3566825"/>
            <a:ext cx="25359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158" name="Google Shape;158;p25"/>
          <p:cNvSpPr/>
          <p:nvPr/>
        </p:nvSpPr>
        <p:spPr>
          <a:xfrm>
            <a:off x="333275" y="159550"/>
            <a:ext cx="759900" cy="759900"/>
          </a:xfrm>
          <a:prstGeom prst="mathMultiply">
            <a:avLst>
              <a:gd name="adj1" fmla="val 2352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5"/>
          <p:cNvSpPr/>
          <p:nvPr/>
        </p:nvSpPr>
        <p:spPr>
          <a:xfrm rot="2700000">
            <a:off x="5766925" y="-151441"/>
            <a:ext cx="475600" cy="475600"/>
          </a:xfrm>
          <a:prstGeom prst="roundRect">
            <a:avLst>
              <a:gd name="adj" fmla="val 1916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5"/>
          <p:cNvSpPr/>
          <p:nvPr/>
        </p:nvSpPr>
        <p:spPr>
          <a:xfrm>
            <a:off x="7043306" y="4404023"/>
            <a:ext cx="2774935" cy="399942"/>
          </a:xfrm>
          <a:custGeom>
            <a:avLst/>
            <a:gdLst/>
            <a:ahLst/>
            <a:cxnLst/>
            <a:rect l="l" t="t" r="r" b="b"/>
            <a:pathLst>
              <a:path w="232504" h="33503" extrusionOk="0">
                <a:moveTo>
                  <a:pt x="210947" y="1"/>
                </a:moveTo>
                <a:cubicBezTo>
                  <a:pt x="205596" y="1"/>
                  <a:pt x="200664" y="1921"/>
                  <a:pt x="196297" y="5868"/>
                </a:cubicBezTo>
                <a:cubicBezTo>
                  <a:pt x="194404" y="7583"/>
                  <a:pt x="192747" y="9417"/>
                  <a:pt x="191032" y="11251"/>
                </a:cubicBezTo>
                <a:cubicBezTo>
                  <a:pt x="190706" y="11577"/>
                  <a:pt x="190440" y="11740"/>
                  <a:pt x="190181" y="11740"/>
                </a:cubicBezTo>
                <a:cubicBezTo>
                  <a:pt x="189923" y="11740"/>
                  <a:pt x="189671" y="11577"/>
                  <a:pt x="189375" y="11251"/>
                </a:cubicBezTo>
                <a:cubicBezTo>
                  <a:pt x="187423" y="9003"/>
                  <a:pt x="185352" y="6933"/>
                  <a:pt x="183104" y="4980"/>
                </a:cubicBezTo>
                <a:cubicBezTo>
                  <a:pt x="179152" y="1682"/>
                  <a:pt x="174111" y="11"/>
                  <a:pt x="169045" y="11"/>
                </a:cubicBezTo>
                <a:cubicBezTo>
                  <a:pt x="164024" y="11"/>
                  <a:pt x="158978" y="1653"/>
                  <a:pt x="154943" y="4980"/>
                </a:cubicBezTo>
                <a:cubicBezTo>
                  <a:pt x="152932" y="6696"/>
                  <a:pt x="151275" y="8708"/>
                  <a:pt x="149441" y="10660"/>
                </a:cubicBezTo>
                <a:cubicBezTo>
                  <a:pt x="148709" y="11422"/>
                  <a:pt x="148325" y="11806"/>
                  <a:pt x="147958" y="11806"/>
                </a:cubicBezTo>
                <a:cubicBezTo>
                  <a:pt x="147585" y="11806"/>
                  <a:pt x="147229" y="11407"/>
                  <a:pt x="146543" y="10601"/>
                </a:cubicBezTo>
                <a:cubicBezTo>
                  <a:pt x="144531" y="8293"/>
                  <a:pt x="142401" y="6164"/>
                  <a:pt x="139976" y="4330"/>
                </a:cubicBezTo>
                <a:cubicBezTo>
                  <a:pt x="136056" y="1366"/>
                  <a:pt x="131672" y="24"/>
                  <a:pt x="126950" y="24"/>
                </a:cubicBezTo>
                <a:cubicBezTo>
                  <a:pt x="125828" y="24"/>
                  <a:pt x="124687" y="100"/>
                  <a:pt x="123529" y="247"/>
                </a:cubicBezTo>
                <a:cubicBezTo>
                  <a:pt x="117613" y="1017"/>
                  <a:pt x="113057" y="4152"/>
                  <a:pt x="109212" y="8471"/>
                </a:cubicBezTo>
                <a:cubicBezTo>
                  <a:pt x="108324" y="9477"/>
                  <a:pt x="107378" y="10423"/>
                  <a:pt x="106490" y="11429"/>
                </a:cubicBezTo>
                <a:cubicBezTo>
                  <a:pt x="106224" y="11695"/>
                  <a:pt x="105973" y="11828"/>
                  <a:pt x="105729" y="11828"/>
                </a:cubicBezTo>
                <a:cubicBezTo>
                  <a:pt x="105485" y="11828"/>
                  <a:pt x="105248" y="11695"/>
                  <a:pt x="105011" y="11429"/>
                </a:cubicBezTo>
                <a:cubicBezTo>
                  <a:pt x="104006" y="10246"/>
                  <a:pt x="103000" y="9063"/>
                  <a:pt x="101876" y="7938"/>
                </a:cubicBezTo>
                <a:cubicBezTo>
                  <a:pt x="98799" y="4803"/>
                  <a:pt x="95427" y="2141"/>
                  <a:pt x="91049" y="957"/>
                </a:cubicBezTo>
                <a:cubicBezTo>
                  <a:pt x="88719" y="323"/>
                  <a:pt x="86453" y="2"/>
                  <a:pt x="84258" y="2"/>
                </a:cubicBezTo>
                <a:cubicBezTo>
                  <a:pt x="78877" y="2"/>
                  <a:pt x="73927" y="1935"/>
                  <a:pt x="69515" y="5927"/>
                </a:cubicBezTo>
                <a:cubicBezTo>
                  <a:pt x="67740" y="7524"/>
                  <a:pt x="66142" y="9358"/>
                  <a:pt x="64486" y="11074"/>
                </a:cubicBezTo>
                <a:cubicBezTo>
                  <a:pt x="63990" y="11599"/>
                  <a:pt x="63724" y="11865"/>
                  <a:pt x="63468" y="11865"/>
                </a:cubicBezTo>
                <a:cubicBezTo>
                  <a:pt x="63206" y="11865"/>
                  <a:pt x="62954" y="11584"/>
                  <a:pt x="62474" y="11015"/>
                </a:cubicBezTo>
                <a:cubicBezTo>
                  <a:pt x="60581" y="8885"/>
                  <a:pt x="58511" y="6874"/>
                  <a:pt x="56322" y="5040"/>
                </a:cubicBezTo>
                <a:cubicBezTo>
                  <a:pt x="52428" y="1706"/>
                  <a:pt x="47446" y="17"/>
                  <a:pt x="42407" y="17"/>
                </a:cubicBezTo>
                <a:cubicBezTo>
                  <a:pt x="36804" y="17"/>
                  <a:pt x="31130" y="2105"/>
                  <a:pt x="26800" y="6341"/>
                </a:cubicBezTo>
                <a:cubicBezTo>
                  <a:pt x="25203" y="7879"/>
                  <a:pt x="23842" y="9595"/>
                  <a:pt x="22304" y="11192"/>
                </a:cubicBezTo>
                <a:cubicBezTo>
                  <a:pt x="21838" y="11658"/>
                  <a:pt x="21558" y="11895"/>
                  <a:pt x="21288" y="11895"/>
                </a:cubicBezTo>
                <a:cubicBezTo>
                  <a:pt x="21010" y="11895"/>
                  <a:pt x="20743" y="11644"/>
                  <a:pt x="20292" y="11133"/>
                </a:cubicBezTo>
                <a:cubicBezTo>
                  <a:pt x="17926" y="8293"/>
                  <a:pt x="15323" y="5690"/>
                  <a:pt x="12187" y="3620"/>
                </a:cubicBezTo>
                <a:cubicBezTo>
                  <a:pt x="8874" y="1372"/>
                  <a:pt x="5147" y="307"/>
                  <a:pt x="1124" y="11"/>
                </a:cubicBezTo>
                <a:cubicBezTo>
                  <a:pt x="1061" y="6"/>
                  <a:pt x="1000" y="3"/>
                  <a:pt x="943" y="3"/>
                </a:cubicBezTo>
                <a:cubicBezTo>
                  <a:pt x="299" y="3"/>
                  <a:pt x="0" y="311"/>
                  <a:pt x="0" y="1017"/>
                </a:cubicBezTo>
                <a:cubicBezTo>
                  <a:pt x="0" y="7524"/>
                  <a:pt x="0" y="14032"/>
                  <a:pt x="0" y="20540"/>
                </a:cubicBezTo>
                <a:cubicBezTo>
                  <a:pt x="59" y="20954"/>
                  <a:pt x="118" y="21368"/>
                  <a:pt x="414" y="21664"/>
                </a:cubicBezTo>
                <a:cubicBezTo>
                  <a:pt x="1065" y="22256"/>
                  <a:pt x="1657" y="22965"/>
                  <a:pt x="2189" y="23616"/>
                </a:cubicBezTo>
                <a:cubicBezTo>
                  <a:pt x="3491" y="25095"/>
                  <a:pt x="4792" y="26456"/>
                  <a:pt x="6212" y="27758"/>
                </a:cubicBezTo>
                <a:cubicBezTo>
                  <a:pt x="8697" y="29887"/>
                  <a:pt x="11477" y="31603"/>
                  <a:pt x="14790" y="32550"/>
                </a:cubicBezTo>
                <a:cubicBezTo>
                  <a:pt x="17101" y="33178"/>
                  <a:pt x="19343" y="33494"/>
                  <a:pt x="21512" y="33494"/>
                </a:cubicBezTo>
                <a:cubicBezTo>
                  <a:pt x="26898" y="33494"/>
                  <a:pt x="31838" y="31544"/>
                  <a:pt x="36266" y="27580"/>
                </a:cubicBezTo>
                <a:cubicBezTo>
                  <a:pt x="38100" y="25924"/>
                  <a:pt x="39816" y="24030"/>
                  <a:pt x="41472" y="22196"/>
                </a:cubicBezTo>
                <a:cubicBezTo>
                  <a:pt x="41797" y="21871"/>
                  <a:pt x="42064" y="21708"/>
                  <a:pt x="42323" y="21708"/>
                </a:cubicBezTo>
                <a:cubicBezTo>
                  <a:pt x="42581" y="21708"/>
                  <a:pt x="42833" y="21871"/>
                  <a:pt x="43129" y="22196"/>
                </a:cubicBezTo>
                <a:cubicBezTo>
                  <a:pt x="45081" y="24444"/>
                  <a:pt x="47152" y="26574"/>
                  <a:pt x="49459" y="28467"/>
                </a:cubicBezTo>
                <a:cubicBezTo>
                  <a:pt x="53381" y="31766"/>
                  <a:pt x="58407" y="33437"/>
                  <a:pt x="63466" y="33437"/>
                </a:cubicBezTo>
                <a:cubicBezTo>
                  <a:pt x="68480" y="33437"/>
                  <a:pt x="73526" y="31795"/>
                  <a:pt x="77560" y="28467"/>
                </a:cubicBezTo>
                <a:cubicBezTo>
                  <a:pt x="79572" y="26752"/>
                  <a:pt x="81288" y="24740"/>
                  <a:pt x="83062" y="22847"/>
                </a:cubicBezTo>
                <a:cubicBezTo>
                  <a:pt x="83802" y="22048"/>
                  <a:pt x="84187" y="21649"/>
                  <a:pt x="84556" y="21649"/>
                </a:cubicBezTo>
                <a:cubicBezTo>
                  <a:pt x="84926" y="21649"/>
                  <a:pt x="85281" y="22048"/>
                  <a:pt x="85961" y="22847"/>
                </a:cubicBezTo>
                <a:cubicBezTo>
                  <a:pt x="87973" y="25154"/>
                  <a:pt x="90103" y="27284"/>
                  <a:pt x="92528" y="29118"/>
                </a:cubicBezTo>
                <a:cubicBezTo>
                  <a:pt x="96496" y="32082"/>
                  <a:pt x="100850" y="33424"/>
                  <a:pt x="105560" y="33424"/>
                </a:cubicBezTo>
                <a:cubicBezTo>
                  <a:pt x="106678" y="33424"/>
                  <a:pt x="107817" y="33348"/>
                  <a:pt x="108975" y="33200"/>
                </a:cubicBezTo>
                <a:cubicBezTo>
                  <a:pt x="114950" y="32431"/>
                  <a:pt x="119447" y="29296"/>
                  <a:pt x="123351" y="24977"/>
                </a:cubicBezTo>
                <a:cubicBezTo>
                  <a:pt x="124239" y="23971"/>
                  <a:pt x="125126" y="23025"/>
                  <a:pt x="126014" y="22019"/>
                </a:cubicBezTo>
                <a:cubicBezTo>
                  <a:pt x="126273" y="21760"/>
                  <a:pt x="126518" y="21627"/>
                  <a:pt x="126756" y="21627"/>
                </a:cubicBezTo>
                <a:cubicBezTo>
                  <a:pt x="127007" y="21627"/>
                  <a:pt x="127250" y="21774"/>
                  <a:pt x="127493" y="22078"/>
                </a:cubicBezTo>
                <a:cubicBezTo>
                  <a:pt x="128557" y="23202"/>
                  <a:pt x="129504" y="24444"/>
                  <a:pt x="130628" y="25509"/>
                </a:cubicBezTo>
                <a:cubicBezTo>
                  <a:pt x="133705" y="28645"/>
                  <a:pt x="137136" y="31307"/>
                  <a:pt x="141455" y="32490"/>
                </a:cubicBezTo>
                <a:cubicBezTo>
                  <a:pt x="143806" y="33130"/>
                  <a:pt x="146091" y="33456"/>
                  <a:pt x="148303" y="33456"/>
                </a:cubicBezTo>
                <a:cubicBezTo>
                  <a:pt x="153662" y="33456"/>
                  <a:pt x="158592" y="31541"/>
                  <a:pt x="162989" y="27521"/>
                </a:cubicBezTo>
                <a:cubicBezTo>
                  <a:pt x="164764" y="25924"/>
                  <a:pt x="166362" y="24090"/>
                  <a:pt x="168018" y="22374"/>
                </a:cubicBezTo>
                <a:cubicBezTo>
                  <a:pt x="168521" y="21871"/>
                  <a:pt x="168787" y="21605"/>
                  <a:pt x="169053" y="21605"/>
                </a:cubicBezTo>
                <a:cubicBezTo>
                  <a:pt x="169320" y="21605"/>
                  <a:pt x="169586" y="21871"/>
                  <a:pt x="170089" y="22433"/>
                </a:cubicBezTo>
                <a:cubicBezTo>
                  <a:pt x="171923" y="24622"/>
                  <a:pt x="173993" y="26574"/>
                  <a:pt x="176182" y="28467"/>
                </a:cubicBezTo>
                <a:cubicBezTo>
                  <a:pt x="180111" y="31779"/>
                  <a:pt x="185106" y="33467"/>
                  <a:pt x="190148" y="33467"/>
                </a:cubicBezTo>
                <a:cubicBezTo>
                  <a:pt x="195735" y="33467"/>
                  <a:pt x="201381" y="31395"/>
                  <a:pt x="205704" y="27166"/>
                </a:cubicBezTo>
                <a:cubicBezTo>
                  <a:pt x="207301" y="25569"/>
                  <a:pt x="208721" y="23853"/>
                  <a:pt x="210200" y="22315"/>
                </a:cubicBezTo>
                <a:cubicBezTo>
                  <a:pt x="210673" y="21812"/>
                  <a:pt x="210969" y="21560"/>
                  <a:pt x="211250" y="21560"/>
                </a:cubicBezTo>
                <a:cubicBezTo>
                  <a:pt x="211531" y="21560"/>
                  <a:pt x="211797" y="21812"/>
                  <a:pt x="212212" y="22315"/>
                </a:cubicBezTo>
                <a:cubicBezTo>
                  <a:pt x="214578" y="25154"/>
                  <a:pt x="217181" y="27758"/>
                  <a:pt x="220317" y="29887"/>
                </a:cubicBezTo>
                <a:cubicBezTo>
                  <a:pt x="223689" y="32135"/>
                  <a:pt x="227357" y="33200"/>
                  <a:pt x="231380" y="33496"/>
                </a:cubicBezTo>
                <a:cubicBezTo>
                  <a:pt x="231435" y="33500"/>
                  <a:pt x="231488" y="33503"/>
                  <a:pt x="231538" y="33503"/>
                </a:cubicBezTo>
                <a:cubicBezTo>
                  <a:pt x="232198" y="33503"/>
                  <a:pt x="232504" y="33145"/>
                  <a:pt x="232504" y="32431"/>
                </a:cubicBezTo>
                <a:cubicBezTo>
                  <a:pt x="232504" y="25924"/>
                  <a:pt x="232504" y="19416"/>
                  <a:pt x="232504" y="12908"/>
                </a:cubicBezTo>
                <a:cubicBezTo>
                  <a:pt x="232504" y="12494"/>
                  <a:pt x="232386" y="12139"/>
                  <a:pt x="232090" y="11784"/>
                </a:cubicBezTo>
                <a:cubicBezTo>
                  <a:pt x="231439" y="11192"/>
                  <a:pt x="230907" y="10542"/>
                  <a:pt x="230315" y="9832"/>
                </a:cubicBezTo>
                <a:cubicBezTo>
                  <a:pt x="229013" y="8412"/>
                  <a:pt x="227712" y="6992"/>
                  <a:pt x="226292" y="5690"/>
                </a:cubicBezTo>
                <a:cubicBezTo>
                  <a:pt x="223807" y="3560"/>
                  <a:pt x="221027" y="1845"/>
                  <a:pt x="217714" y="957"/>
                </a:cubicBezTo>
                <a:cubicBezTo>
                  <a:pt x="215395" y="322"/>
                  <a:pt x="213136" y="1"/>
                  <a:pt x="21094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5"/>
          <p:cNvSpPr/>
          <p:nvPr/>
        </p:nvSpPr>
        <p:spPr>
          <a:xfrm rot="5068521">
            <a:off x="8806706" y="1445583"/>
            <a:ext cx="691732" cy="1383442"/>
          </a:xfrm>
          <a:custGeom>
            <a:avLst/>
            <a:gdLst/>
            <a:ahLst/>
            <a:cxnLst/>
            <a:rect l="l" t="t" r="r" b="b"/>
            <a:pathLst>
              <a:path w="62239" h="124476" extrusionOk="0">
                <a:moveTo>
                  <a:pt x="1" y="0"/>
                </a:moveTo>
                <a:lnTo>
                  <a:pt x="1" y="37568"/>
                </a:lnTo>
                <a:cubicBezTo>
                  <a:pt x="13667" y="37568"/>
                  <a:pt x="24730" y="48572"/>
                  <a:pt x="24730" y="62238"/>
                </a:cubicBezTo>
                <a:cubicBezTo>
                  <a:pt x="24730" y="75845"/>
                  <a:pt x="13667" y="86908"/>
                  <a:pt x="1" y="86908"/>
                </a:cubicBezTo>
                <a:lnTo>
                  <a:pt x="1" y="124476"/>
                </a:lnTo>
                <a:cubicBezTo>
                  <a:pt x="34373" y="124476"/>
                  <a:pt x="62238" y="96611"/>
                  <a:pt x="62238" y="62238"/>
                </a:cubicBezTo>
                <a:cubicBezTo>
                  <a:pt x="62238" y="27865"/>
                  <a:pt x="34373" y="0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4" descr="Paragon Hard Disk Manager 15">
            <a:extLst>
              <a:ext uri="{FF2B5EF4-FFF2-40B4-BE49-F238E27FC236}">
                <a16:creationId xmlns:a16="http://schemas.microsoft.com/office/drawing/2014/main" id="{5B49FB9D-0D1E-0B03-94CB-262A035568A3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40" r="16540"/>
          <a:stretch>
            <a:fillRect/>
          </a:stretch>
        </p:blipFill>
        <p:spPr bwMode="auto">
          <a:xfrm>
            <a:off x="0" y="-360675"/>
            <a:ext cx="3921747" cy="6063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066D3303-3E82-DE55-99EC-790BDACDF6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62"/>
    </mc:Choice>
    <mc:Fallback>
      <p:transition spd="slow" advTm="24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subTitle" idx="1"/>
          </p:nvPr>
        </p:nvSpPr>
        <p:spPr>
          <a:xfrm>
            <a:off x="1192975" y="1916238"/>
            <a:ext cx="3369300" cy="22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Paragon Hard Disk Manager (HDM) is a data security and storage management product developed by Paragon Software Group. It is a complete, all-in-one data management solution for Windows PC users working in physical or virtual environments. You can use its HDM 15 Suite to:</a:t>
            </a:r>
            <a:endParaRPr dirty="0"/>
          </a:p>
        </p:txBody>
      </p:sp>
      <p:sp>
        <p:nvSpPr>
          <p:cNvPr id="199" name="Google Shape;199;p28"/>
          <p:cNvSpPr txBox="1">
            <a:spLocks noGrp="1"/>
          </p:cNvSpPr>
          <p:nvPr>
            <p:ph type="title"/>
          </p:nvPr>
        </p:nvSpPr>
        <p:spPr>
          <a:xfrm>
            <a:off x="1192975" y="932263"/>
            <a:ext cx="33693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to clone disks with Paragon?</a:t>
            </a:r>
            <a:endParaRPr dirty="0"/>
          </a:p>
        </p:txBody>
      </p:sp>
      <p:sp>
        <p:nvSpPr>
          <p:cNvPr id="201" name="Google Shape;201;p28"/>
          <p:cNvSpPr/>
          <p:nvPr/>
        </p:nvSpPr>
        <p:spPr>
          <a:xfrm rot="5068521">
            <a:off x="5312806" y="390883"/>
            <a:ext cx="691732" cy="1383442"/>
          </a:xfrm>
          <a:custGeom>
            <a:avLst/>
            <a:gdLst/>
            <a:ahLst/>
            <a:cxnLst/>
            <a:rect l="l" t="t" r="r" b="b"/>
            <a:pathLst>
              <a:path w="62239" h="124476" extrusionOk="0">
                <a:moveTo>
                  <a:pt x="1" y="0"/>
                </a:moveTo>
                <a:lnTo>
                  <a:pt x="1" y="37568"/>
                </a:lnTo>
                <a:cubicBezTo>
                  <a:pt x="13667" y="37568"/>
                  <a:pt x="24730" y="48572"/>
                  <a:pt x="24730" y="62238"/>
                </a:cubicBezTo>
                <a:cubicBezTo>
                  <a:pt x="24730" y="75845"/>
                  <a:pt x="13667" y="86908"/>
                  <a:pt x="1" y="86908"/>
                </a:cubicBezTo>
                <a:lnTo>
                  <a:pt x="1" y="124476"/>
                </a:lnTo>
                <a:cubicBezTo>
                  <a:pt x="34373" y="124476"/>
                  <a:pt x="62238" y="96611"/>
                  <a:pt x="62238" y="62238"/>
                </a:cubicBezTo>
                <a:cubicBezTo>
                  <a:pt x="62238" y="27865"/>
                  <a:pt x="34373" y="0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28"/>
          <p:cNvGrpSpPr/>
          <p:nvPr/>
        </p:nvGrpSpPr>
        <p:grpSpPr>
          <a:xfrm>
            <a:off x="-1956569" y="752323"/>
            <a:ext cx="2774935" cy="1422067"/>
            <a:chOff x="7708331" y="2263523"/>
            <a:chExt cx="2774935" cy="1422067"/>
          </a:xfrm>
        </p:grpSpPr>
        <p:sp>
          <p:nvSpPr>
            <p:cNvPr id="203" name="Google Shape;203;p28"/>
            <p:cNvSpPr/>
            <p:nvPr/>
          </p:nvSpPr>
          <p:spPr>
            <a:xfrm>
              <a:off x="7708331" y="3285648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7708331" y="2774585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7708331" y="2263523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28"/>
          <p:cNvSpPr/>
          <p:nvPr/>
        </p:nvSpPr>
        <p:spPr>
          <a:xfrm>
            <a:off x="5711075" y="4157850"/>
            <a:ext cx="759900" cy="759900"/>
          </a:xfrm>
          <a:prstGeom prst="mathMultiply">
            <a:avLst>
              <a:gd name="adj1" fmla="val 2352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Paragon Hard Disk Manager 15">
            <a:extLst>
              <a:ext uri="{FF2B5EF4-FFF2-40B4-BE49-F238E27FC236}">
                <a16:creationId xmlns:a16="http://schemas.microsoft.com/office/drawing/2014/main" id="{97652ABE-91CE-D3D6-A3A0-07292C21CC1F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40" r="16540"/>
          <a:stretch>
            <a:fillRect/>
          </a:stretch>
        </p:blipFill>
        <p:spPr bwMode="auto">
          <a:xfrm>
            <a:off x="5658671" y="-326807"/>
            <a:ext cx="3921747" cy="5861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1F7BE687-AB3E-C328-74D4-56B8DF9AFB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676"/>
    </mc:Choice>
    <mc:Fallback>
      <p:transition spd="slow" advTm="65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 fontAlgn="base"/>
            <a:r>
              <a:rPr lang="en-US" b="1" i="0" dirty="0">
                <a:solidFill>
                  <a:srgbClr val="000000"/>
                </a:solidFill>
                <a:effectLst/>
                <a:latin typeface="pt sans" panose="020B0503020203020204" pitchFamily="34" charset="0"/>
              </a:rPr>
              <a:t>How to Perform Paragon Disk Copy Step by Step</a:t>
            </a:r>
          </a:p>
        </p:txBody>
      </p:sp>
      <p:sp>
        <p:nvSpPr>
          <p:cNvPr id="224" name="Google Shape;224;p30"/>
          <p:cNvSpPr txBox="1">
            <a:spLocks noGrp="1"/>
          </p:cNvSpPr>
          <p:nvPr>
            <p:ph type="subTitle" idx="2"/>
          </p:nvPr>
        </p:nvSpPr>
        <p:spPr>
          <a:xfrm>
            <a:off x="720000" y="1597235"/>
            <a:ext cx="3492300" cy="35462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 panose="00000500000000000000" pitchFamily="2" charset="0"/>
              </a:rPr>
              <a:t>Paragon Hard Disk Manager provides you with more features than mentioned above. With HDM 15 Suite, you can copy a disk through its Drive Copy feature. It is available in the Paragon Drive Copy Professional. This tool provides the means to copy a whole hard disk or just a partition and also to migrate the operating system, programs and data to another HDD or SSD. </a:t>
            </a:r>
          </a:p>
          <a:p>
            <a:pPr algn="l" fontAlgn="base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Connect a new disk to the computer. Launch Hard Disk Manager.</a:t>
            </a:r>
          </a:p>
          <a:p>
            <a:pPr algn="l" fontAlgn="base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Click the </a:t>
            </a:r>
            <a:r>
              <a:rPr lang="en-US" b="1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Copy &amp; Migration</a:t>
            </a:r>
            <a:r>
              <a:rPr lang="en-US" b="0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 tab on the Ribbon Panel, then select </a:t>
            </a:r>
            <a:r>
              <a:rPr lang="en-US" b="1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Copy Hard Disk</a:t>
            </a:r>
            <a:r>
              <a:rPr lang="en-US" b="0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.</a:t>
            </a:r>
          </a:p>
          <a:p>
            <a:pPr algn="l" fontAlgn="base">
              <a:buFont typeface="+mj-lt"/>
              <a:buAutoNum type="arabicPeriod"/>
            </a:pPr>
            <a:r>
              <a:rPr lang="en-US" b="0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Select a hard disk you want to copy.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 panose="00000500000000000000" pitchFamily="2" charset="0"/>
            </a:endParaRPr>
          </a:p>
        </p:txBody>
      </p:sp>
      <p:sp>
        <p:nvSpPr>
          <p:cNvPr id="226" name="Google Shape;226;p30"/>
          <p:cNvSpPr/>
          <p:nvPr/>
        </p:nvSpPr>
        <p:spPr>
          <a:xfrm rot="10524393">
            <a:off x="8117055" y="3833560"/>
            <a:ext cx="691674" cy="1383326"/>
          </a:xfrm>
          <a:custGeom>
            <a:avLst/>
            <a:gdLst/>
            <a:ahLst/>
            <a:cxnLst/>
            <a:rect l="l" t="t" r="r" b="b"/>
            <a:pathLst>
              <a:path w="62239" h="124476" extrusionOk="0">
                <a:moveTo>
                  <a:pt x="1" y="0"/>
                </a:moveTo>
                <a:lnTo>
                  <a:pt x="1" y="37568"/>
                </a:lnTo>
                <a:cubicBezTo>
                  <a:pt x="13667" y="37568"/>
                  <a:pt x="24730" y="48572"/>
                  <a:pt x="24730" y="62238"/>
                </a:cubicBezTo>
                <a:cubicBezTo>
                  <a:pt x="24730" y="75845"/>
                  <a:pt x="13667" y="86908"/>
                  <a:pt x="1" y="86908"/>
                </a:cubicBezTo>
                <a:lnTo>
                  <a:pt x="1" y="124476"/>
                </a:lnTo>
                <a:cubicBezTo>
                  <a:pt x="34373" y="124476"/>
                  <a:pt x="62238" y="96611"/>
                  <a:pt x="62238" y="62238"/>
                </a:cubicBezTo>
                <a:cubicBezTo>
                  <a:pt x="62238" y="27865"/>
                  <a:pt x="34373" y="0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006BDD-0BDA-C29F-98A5-2840CA9866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876" y="1248308"/>
            <a:ext cx="3888283" cy="3450167"/>
          </a:xfrm>
          <a:prstGeom prst="rect">
            <a:avLst/>
          </a:prstGeom>
        </p:spPr>
      </p:pic>
      <p:pic>
        <p:nvPicPr>
          <p:cNvPr id="10" name="Video 9">
            <a:hlinkClick r:id="" action="ppaction://media"/>
            <a:extLst>
              <a:ext uri="{FF2B5EF4-FFF2-40B4-BE49-F238E27FC236}">
                <a16:creationId xmlns:a16="http://schemas.microsoft.com/office/drawing/2014/main" id="{D291D324-79B9-F82E-04F5-247948B865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946"/>
    </mc:Choice>
    <mc:Fallback>
      <p:transition spd="slow" advTm="73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 fontAlgn="base"/>
            <a:r>
              <a:rPr lang="en-US" b="1" i="0" dirty="0">
                <a:solidFill>
                  <a:srgbClr val="000000"/>
                </a:solidFill>
                <a:effectLst/>
                <a:latin typeface="pt sans" panose="020B0503020203020204" pitchFamily="34" charset="0"/>
              </a:rPr>
              <a:t>How to Perform Paragon Disk Copy Step by Step</a:t>
            </a:r>
          </a:p>
        </p:txBody>
      </p:sp>
      <p:sp>
        <p:nvSpPr>
          <p:cNvPr id="224" name="Google Shape;224;p30"/>
          <p:cNvSpPr txBox="1">
            <a:spLocks noGrp="1"/>
          </p:cNvSpPr>
          <p:nvPr>
            <p:ph type="subTitle" idx="2"/>
          </p:nvPr>
        </p:nvSpPr>
        <p:spPr>
          <a:xfrm>
            <a:off x="720000" y="1597236"/>
            <a:ext cx="3492300" cy="2622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 panose="00000500000000000000" pitchFamily="2" charset="0"/>
              </a:rPr>
              <a:t>Step 4: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 panose="00000500000000000000" pitchFamily="2" charset="0"/>
              </a:rPr>
              <a:t>Select a hard disk (if several) where all data of the source disk will be copied to.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226" name="Google Shape;226;p30"/>
          <p:cNvSpPr/>
          <p:nvPr/>
        </p:nvSpPr>
        <p:spPr>
          <a:xfrm rot="10524393">
            <a:off x="8191561" y="3902363"/>
            <a:ext cx="691674" cy="1383326"/>
          </a:xfrm>
          <a:custGeom>
            <a:avLst/>
            <a:gdLst/>
            <a:ahLst/>
            <a:cxnLst/>
            <a:rect l="l" t="t" r="r" b="b"/>
            <a:pathLst>
              <a:path w="62239" h="124476" extrusionOk="0">
                <a:moveTo>
                  <a:pt x="1" y="0"/>
                </a:moveTo>
                <a:lnTo>
                  <a:pt x="1" y="37568"/>
                </a:lnTo>
                <a:cubicBezTo>
                  <a:pt x="13667" y="37568"/>
                  <a:pt x="24730" y="48572"/>
                  <a:pt x="24730" y="62238"/>
                </a:cubicBezTo>
                <a:cubicBezTo>
                  <a:pt x="24730" y="75845"/>
                  <a:pt x="13667" y="86908"/>
                  <a:pt x="1" y="86908"/>
                </a:cubicBezTo>
                <a:lnTo>
                  <a:pt x="1" y="124476"/>
                </a:lnTo>
                <a:cubicBezTo>
                  <a:pt x="34373" y="124476"/>
                  <a:pt x="62238" y="96611"/>
                  <a:pt x="62238" y="62238"/>
                </a:cubicBezTo>
                <a:cubicBezTo>
                  <a:pt x="62238" y="27865"/>
                  <a:pt x="34373" y="0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DF3172-18B4-D794-AC1C-15257082A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1977" y="1266613"/>
            <a:ext cx="3545325" cy="3321473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DF9D9282-9DB6-A97D-DFE2-3CD1CF55A8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569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77"/>
    </mc:Choice>
    <mc:Fallback>
      <p:transition spd="slow" advTm="22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 fontAlgn="base"/>
            <a:r>
              <a:rPr lang="en-US" b="1" i="0" dirty="0">
                <a:solidFill>
                  <a:srgbClr val="000000"/>
                </a:solidFill>
                <a:effectLst/>
                <a:latin typeface="pt sans" panose="020B0503020203020204" pitchFamily="34" charset="0"/>
              </a:rPr>
              <a:t>How to Perform Paragon Disk Copy Step by Step</a:t>
            </a:r>
          </a:p>
        </p:txBody>
      </p:sp>
      <p:sp>
        <p:nvSpPr>
          <p:cNvPr id="224" name="Google Shape;224;p30"/>
          <p:cNvSpPr txBox="1">
            <a:spLocks noGrp="1"/>
          </p:cNvSpPr>
          <p:nvPr>
            <p:ph type="subTitle" idx="2"/>
          </p:nvPr>
        </p:nvSpPr>
        <p:spPr>
          <a:xfrm>
            <a:off x="720000" y="1597236"/>
            <a:ext cx="3492300" cy="2622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 panose="00000500000000000000" pitchFamily="2" charset="0"/>
              </a:rPr>
              <a:t>Step 5: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Montserrat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ontserrat" panose="00000500000000000000" pitchFamily="2" charset="0"/>
              </a:rPr>
              <a:t>Then you can set up copy options. And then click Next.</a:t>
            </a:r>
            <a:endParaRPr dirty="0">
              <a:latin typeface="Montserrat" panose="00000500000000000000" pitchFamily="2" charset="0"/>
            </a:endParaRPr>
          </a:p>
        </p:txBody>
      </p:sp>
      <p:sp>
        <p:nvSpPr>
          <p:cNvPr id="226" name="Google Shape;226;p30"/>
          <p:cNvSpPr/>
          <p:nvPr/>
        </p:nvSpPr>
        <p:spPr>
          <a:xfrm rot="10524393">
            <a:off x="8117055" y="3833560"/>
            <a:ext cx="691674" cy="1383326"/>
          </a:xfrm>
          <a:custGeom>
            <a:avLst/>
            <a:gdLst/>
            <a:ahLst/>
            <a:cxnLst/>
            <a:rect l="l" t="t" r="r" b="b"/>
            <a:pathLst>
              <a:path w="62239" h="124476" extrusionOk="0">
                <a:moveTo>
                  <a:pt x="1" y="0"/>
                </a:moveTo>
                <a:lnTo>
                  <a:pt x="1" y="37568"/>
                </a:lnTo>
                <a:cubicBezTo>
                  <a:pt x="13667" y="37568"/>
                  <a:pt x="24730" y="48572"/>
                  <a:pt x="24730" y="62238"/>
                </a:cubicBezTo>
                <a:cubicBezTo>
                  <a:pt x="24730" y="75845"/>
                  <a:pt x="13667" y="86908"/>
                  <a:pt x="1" y="86908"/>
                </a:cubicBezTo>
                <a:lnTo>
                  <a:pt x="1" y="124476"/>
                </a:lnTo>
                <a:cubicBezTo>
                  <a:pt x="34373" y="124476"/>
                  <a:pt x="62238" y="96611"/>
                  <a:pt x="62238" y="62238"/>
                </a:cubicBezTo>
                <a:cubicBezTo>
                  <a:pt x="62238" y="27865"/>
                  <a:pt x="34373" y="0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B9031D-E2F4-4293-04EE-47462F8373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185332"/>
            <a:ext cx="4008034" cy="3754967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51FBE025-0BCB-CE76-95A0-5476705569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32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28"/>
    </mc:Choice>
    <mc:Fallback>
      <p:transition spd="slow" advTm="13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>
            <a:spLocks noGrp="1"/>
          </p:cNvSpPr>
          <p:nvPr>
            <p:ph type="title"/>
          </p:nvPr>
        </p:nvSpPr>
        <p:spPr>
          <a:xfrm>
            <a:off x="719925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Best Alternative to Paragon Clone Disks</a:t>
            </a:r>
            <a:endParaRPr dirty="0"/>
          </a:p>
        </p:txBody>
      </p:sp>
      <p:sp>
        <p:nvSpPr>
          <p:cNvPr id="233" name="Google Shape;233;p31"/>
          <p:cNvSpPr txBox="1">
            <a:spLocks noGrp="1"/>
          </p:cNvSpPr>
          <p:nvPr>
            <p:ph type="subTitle" idx="5"/>
          </p:nvPr>
        </p:nvSpPr>
        <p:spPr>
          <a:xfrm>
            <a:off x="719925" y="2519950"/>
            <a:ext cx="5236800" cy="4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ora"/>
                <a:ea typeface="Sora"/>
                <a:cs typeface="Sora"/>
                <a:sym typeface="Sora"/>
              </a:rPr>
              <a:t>Other Tools to clones</a:t>
            </a:r>
            <a:endParaRPr dirty="0"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4" name="Google Shape;234;p31"/>
          <p:cNvSpPr txBox="1">
            <a:spLocks noGrp="1"/>
          </p:cNvSpPr>
          <p:nvPr>
            <p:ph type="subTitle" idx="1"/>
          </p:nvPr>
        </p:nvSpPr>
        <p:spPr>
          <a:xfrm>
            <a:off x="719925" y="1591733"/>
            <a:ext cx="5150100" cy="8404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a cloning software, Paragon Hard Disk Manager may meet your needs when you want to copy disks or migrate OS. But the Paragon Hard Disk Manager 15 Suite has some limitations:</a:t>
            </a:r>
            <a:endParaRPr dirty="0"/>
          </a:p>
        </p:txBody>
      </p:sp>
      <p:sp>
        <p:nvSpPr>
          <p:cNvPr id="235" name="Google Shape;235;p31"/>
          <p:cNvSpPr txBox="1">
            <a:spLocks noGrp="1"/>
          </p:cNvSpPr>
          <p:nvPr>
            <p:ph type="subTitle" idx="2"/>
          </p:nvPr>
        </p:nvSpPr>
        <p:spPr>
          <a:xfrm>
            <a:off x="719925" y="2823574"/>
            <a:ext cx="5150100" cy="2053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Acronis Cyber Protect Home Office. 17 reviews. ...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Symantec Ghost Solution Suite. 4 reviews. ...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Macrium Reflect. 3 reviews. ...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EaseUS</a:t>
            </a:r>
            <a:r>
              <a:rPr lang="en-US" dirty="0"/>
              <a:t> Todo Backup. 3 reviews. ...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MiniTool Partition Wizard. 1 review. ...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Clonezilla</a:t>
            </a:r>
            <a:r>
              <a:rPr lang="en-US" dirty="0"/>
              <a:t>. 1 review. ...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Drive Copy Professional. 0 reviews. ...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Acronis Disk Director. 0 reviews.</a:t>
            </a:r>
            <a:endParaRPr dirty="0"/>
          </a:p>
        </p:txBody>
      </p:sp>
      <p:sp>
        <p:nvSpPr>
          <p:cNvPr id="238" name="Google Shape;238;p31"/>
          <p:cNvSpPr/>
          <p:nvPr/>
        </p:nvSpPr>
        <p:spPr>
          <a:xfrm rot="-5068521" flipH="1">
            <a:off x="7047718" y="3628645"/>
            <a:ext cx="691732" cy="1383442"/>
          </a:xfrm>
          <a:custGeom>
            <a:avLst/>
            <a:gdLst/>
            <a:ahLst/>
            <a:cxnLst/>
            <a:rect l="l" t="t" r="r" b="b"/>
            <a:pathLst>
              <a:path w="62239" h="124476" extrusionOk="0">
                <a:moveTo>
                  <a:pt x="1" y="0"/>
                </a:moveTo>
                <a:lnTo>
                  <a:pt x="1" y="37568"/>
                </a:lnTo>
                <a:cubicBezTo>
                  <a:pt x="13667" y="37568"/>
                  <a:pt x="24730" y="48572"/>
                  <a:pt x="24730" y="62238"/>
                </a:cubicBezTo>
                <a:cubicBezTo>
                  <a:pt x="24730" y="75845"/>
                  <a:pt x="13667" y="86908"/>
                  <a:pt x="1" y="86908"/>
                </a:cubicBezTo>
                <a:lnTo>
                  <a:pt x="1" y="124476"/>
                </a:lnTo>
                <a:cubicBezTo>
                  <a:pt x="34373" y="124476"/>
                  <a:pt x="62238" y="96611"/>
                  <a:pt x="62238" y="62238"/>
                </a:cubicBezTo>
                <a:cubicBezTo>
                  <a:pt x="62238" y="27865"/>
                  <a:pt x="34373" y="0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" name="Google Shape;239;p31"/>
          <p:cNvGrpSpPr/>
          <p:nvPr/>
        </p:nvGrpSpPr>
        <p:grpSpPr>
          <a:xfrm flipH="1">
            <a:off x="6369065" y="1264423"/>
            <a:ext cx="2774935" cy="1422067"/>
            <a:chOff x="7708331" y="2263523"/>
            <a:chExt cx="2774935" cy="1422067"/>
          </a:xfrm>
        </p:grpSpPr>
        <p:sp>
          <p:nvSpPr>
            <p:cNvPr id="240" name="Google Shape;240;p31"/>
            <p:cNvSpPr/>
            <p:nvPr/>
          </p:nvSpPr>
          <p:spPr>
            <a:xfrm>
              <a:off x="7708331" y="3285648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7708331" y="2774585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7708331" y="2263523"/>
              <a:ext cx="2774935" cy="399942"/>
            </a:xfrm>
            <a:custGeom>
              <a:avLst/>
              <a:gdLst/>
              <a:ahLst/>
              <a:cxnLst/>
              <a:rect l="l" t="t" r="r" b="b"/>
              <a:pathLst>
                <a:path w="232504" h="33503" extrusionOk="0">
                  <a:moveTo>
                    <a:pt x="210947" y="1"/>
                  </a:moveTo>
                  <a:cubicBezTo>
                    <a:pt x="205596" y="1"/>
                    <a:pt x="200664" y="1921"/>
                    <a:pt x="196297" y="5868"/>
                  </a:cubicBezTo>
                  <a:cubicBezTo>
                    <a:pt x="194404" y="7583"/>
                    <a:pt x="192747" y="9417"/>
                    <a:pt x="191032" y="11251"/>
                  </a:cubicBezTo>
                  <a:cubicBezTo>
                    <a:pt x="190706" y="11577"/>
                    <a:pt x="190440" y="11740"/>
                    <a:pt x="190181" y="11740"/>
                  </a:cubicBezTo>
                  <a:cubicBezTo>
                    <a:pt x="189923" y="11740"/>
                    <a:pt x="189671" y="11577"/>
                    <a:pt x="189375" y="11251"/>
                  </a:cubicBezTo>
                  <a:cubicBezTo>
                    <a:pt x="187423" y="9003"/>
                    <a:pt x="185352" y="6933"/>
                    <a:pt x="183104" y="4980"/>
                  </a:cubicBezTo>
                  <a:cubicBezTo>
                    <a:pt x="179152" y="1682"/>
                    <a:pt x="174111" y="11"/>
                    <a:pt x="169045" y="11"/>
                  </a:cubicBezTo>
                  <a:cubicBezTo>
                    <a:pt x="164024" y="11"/>
                    <a:pt x="158978" y="1653"/>
                    <a:pt x="154943" y="4980"/>
                  </a:cubicBezTo>
                  <a:cubicBezTo>
                    <a:pt x="152932" y="6696"/>
                    <a:pt x="151275" y="8708"/>
                    <a:pt x="149441" y="10660"/>
                  </a:cubicBezTo>
                  <a:cubicBezTo>
                    <a:pt x="148709" y="11422"/>
                    <a:pt x="148325" y="11806"/>
                    <a:pt x="147958" y="11806"/>
                  </a:cubicBezTo>
                  <a:cubicBezTo>
                    <a:pt x="147585" y="11806"/>
                    <a:pt x="147229" y="11407"/>
                    <a:pt x="146543" y="10601"/>
                  </a:cubicBezTo>
                  <a:cubicBezTo>
                    <a:pt x="144531" y="8293"/>
                    <a:pt x="142401" y="6164"/>
                    <a:pt x="139976" y="4330"/>
                  </a:cubicBezTo>
                  <a:cubicBezTo>
                    <a:pt x="136056" y="1366"/>
                    <a:pt x="131672" y="24"/>
                    <a:pt x="126950" y="24"/>
                  </a:cubicBezTo>
                  <a:cubicBezTo>
                    <a:pt x="125828" y="24"/>
                    <a:pt x="124687" y="100"/>
                    <a:pt x="123529" y="247"/>
                  </a:cubicBezTo>
                  <a:cubicBezTo>
                    <a:pt x="117613" y="1017"/>
                    <a:pt x="113057" y="4152"/>
                    <a:pt x="109212" y="8471"/>
                  </a:cubicBezTo>
                  <a:cubicBezTo>
                    <a:pt x="108324" y="9477"/>
                    <a:pt x="107378" y="10423"/>
                    <a:pt x="106490" y="11429"/>
                  </a:cubicBezTo>
                  <a:cubicBezTo>
                    <a:pt x="106224" y="11695"/>
                    <a:pt x="105973" y="11828"/>
                    <a:pt x="105729" y="11828"/>
                  </a:cubicBezTo>
                  <a:cubicBezTo>
                    <a:pt x="105485" y="11828"/>
                    <a:pt x="105248" y="11695"/>
                    <a:pt x="105011" y="11429"/>
                  </a:cubicBezTo>
                  <a:cubicBezTo>
                    <a:pt x="104006" y="10246"/>
                    <a:pt x="103000" y="9063"/>
                    <a:pt x="101876" y="7938"/>
                  </a:cubicBezTo>
                  <a:cubicBezTo>
                    <a:pt x="98799" y="4803"/>
                    <a:pt x="95427" y="2141"/>
                    <a:pt x="91049" y="957"/>
                  </a:cubicBezTo>
                  <a:cubicBezTo>
                    <a:pt x="88719" y="323"/>
                    <a:pt x="86453" y="2"/>
                    <a:pt x="84258" y="2"/>
                  </a:cubicBezTo>
                  <a:cubicBezTo>
                    <a:pt x="78877" y="2"/>
                    <a:pt x="73927" y="1935"/>
                    <a:pt x="69515" y="5927"/>
                  </a:cubicBezTo>
                  <a:cubicBezTo>
                    <a:pt x="67740" y="7524"/>
                    <a:pt x="66142" y="9358"/>
                    <a:pt x="64486" y="11074"/>
                  </a:cubicBezTo>
                  <a:cubicBezTo>
                    <a:pt x="63990" y="11599"/>
                    <a:pt x="63724" y="11865"/>
                    <a:pt x="63468" y="11865"/>
                  </a:cubicBezTo>
                  <a:cubicBezTo>
                    <a:pt x="63206" y="11865"/>
                    <a:pt x="62954" y="11584"/>
                    <a:pt x="62474" y="11015"/>
                  </a:cubicBezTo>
                  <a:cubicBezTo>
                    <a:pt x="60581" y="8885"/>
                    <a:pt x="58511" y="6874"/>
                    <a:pt x="56322" y="5040"/>
                  </a:cubicBezTo>
                  <a:cubicBezTo>
                    <a:pt x="52428" y="1706"/>
                    <a:pt x="47446" y="17"/>
                    <a:pt x="42407" y="17"/>
                  </a:cubicBezTo>
                  <a:cubicBezTo>
                    <a:pt x="36804" y="17"/>
                    <a:pt x="31130" y="2105"/>
                    <a:pt x="26800" y="6341"/>
                  </a:cubicBezTo>
                  <a:cubicBezTo>
                    <a:pt x="25203" y="7879"/>
                    <a:pt x="23842" y="9595"/>
                    <a:pt x="22304" y="11192"/>
                  </a:cubicBezTo>
                  <a:cubicBezTo>
                    <a:pt x="21838" y="11658"/>
                    <a:pt x="21558" y="11895"/>
                    <a:pt x="21288" y="11895"/>
                  </a:cubicBezTo>
                  <a:cubicBezTo>
                    <a:pt x="21010" y="11895"/>
                    <a:pt x="20743" y="11644"/>
                    <a:pt x="20292" y="11133"/>
                  </a:cubicBezTo>
                  <a:cubicBezTo>
                    <a:pt x="17926" y="8293"/>
                    <a:pt x="15323" y="5690"/>
                    <a:pt x="12187" y="3620"/>
                  </a:cubicBezTo>
                  <a:cubicBezTo>
                    <a:pt x="8874" y="1372"/>
                    <a:pt x="5147" y="307"/>
                    <a:pt x="1124" y="11"/>
                  </a:cubicBezTo>
                  <a:cubicBezTo>
                    <a:pt x="1061" y="6"/>
                    <a:pt x="1000" y="3"/>
                    <a:pt x="943" y="3"/>
                  </a:cubicBezTo>
                  <a:cubicBezTo>
                    <a:pt x="299" y="3"/>
                    <a:pt x="0" y="311"/>
                    <a:pt x="0" y="1017"/>
                  </a:cubicBezTo>
                  <a:cubicBezTo>
                    <a:pt x="0" y="7524"/>
                    <a:pt x="0" y="14032"/>
                    <a:pt x="0" y="20540"/>
                  </a:cubicBezTo>
                  <a:cubicBezTo>
                    <a:pt x="59" y="20954"/>
                    <a:pt x="118" y="21368"/>
                    <a:pt x="414" y="21664"/>
                  </a:cubicBezTo>
                  <a:cubicBezTo>
                    <a:pt x="1065" y="22256"/>
                    <a:pt x="1657" y="22965"/>
                    <a:pt x="2189" y="23616"/>
                  </a:cubicBezTo>
                  <a:cubicBezTo>
                    <a:pt x="3491" y="25095"/>
                    <a:pt x="4792" y="26456"/>
                    <a:pt x="6212" y="27758"/>
                  </a:cubicBezTo>
                  <a:cubicBezTo>
                    <a:pt x="8697" y="29887"/>
                    <a:pt x="11477" y="31603"/>
                    <a:pt x="14790" y="32550"/>
                  </a:cubicBezTo>
                  <a:cubicBezTo>
                    <a:pt x="17101" y="33178"/>
                    <a:pt x="19343" y="33494"/>
                    <a:pt x="21512" y="33494"/>
                  </a:cubicBezTo>
                  <a:cubicBezTo>
                    <a:pt x="26898" y="33494"/>
                    <a:pt x="31838" y="31544"/>
                    <a:pt x="36266" y="27580"/>
                  </a:cubicBezTo>
                  <a:cubicBezTo>
                    <a:pt x="38100" y="25924"/>
                    <a:pt x="39816" y="24030"/>
                    <a:pt x="41472" y="22196"/>
                  </a:cubicBezTo>
                  <a:cubicBezTo>
                    <a:pt x="41797" y="21871"/>
                    <a:pt x="42064" y="21708"/>
                    <a:pt x="42323" y="21708"/>
                  </a:cubicBezTo>
                  <a:cubicBezTo>
                    <a:pt x="42581" y="21708"/>
                    <a:pt x="42833" y="21871"/>
                    <a:pt x="43129" y="22196"/>
                  </a:cubicBezTo>
                  <a:cubicBezTo>
                    <a:pt x="45081" y="24444"/>
                    <a:pt x="47152" y="26574"/>
                    <a:pt x="49459" y="28467"/>
                  </a:cubicBezTo>
                  <a:cubicBezTo>
                    <a:pt x="53381" y="31766"/>
                    <a:pt x="58407" y="33437"/>
                    <a:pt x="63466" y="33437"/>
                  </a:cubicBezTo>
                  <a:cubicBezTo>
                    <a:pt x="68480" y="33437"/>
                    <a:pt x="73526" y="31795"/>
                    <a:pt x="77560" y="28467"/>
                  </a:cubicBezTo>
                  <a:cubicBezTo>
                    <a:pt x="79572" y="26752"/>
                    <a:pt x="81288" y="24740"/>
                    <a:pt x="83062" y="22847"/>
                  </a:cubicBezTo>
                  <a:cubicBezTo>
                    <a:pt x="83802" y="22048"/>
                    <a:pt x="84187" y="21649"/>
                    <a:pt x="84556" y="21649"/>
                  </a:cubicBezTo>
                  <a:cubicBezTo>
                    <a:pt x="84926" y="21649"/>
                    <a:pt x="85281" y="22048"/>
                    <a:pt x="85961" y="22847"/>
                  </a:cubicBezTo>
                  <a:cubicBezTo>
                    <a:pt x="87973" y="25154"/>
                    <a:pt x="90103" y="27284"/>
                    <a:pt x="92528" y="29118"/>
                  </a:cubicBezTo>
                  <a:cubicBezTo>
                    <a:pt x="96496" y="32082"/>
                    <a:pt x="100850" y="33424"/>
                    <a:pt x="105560" y="33424"/>
                  </a:cubicBezTo>
                  <a:cubicBezTo>
                    <a:pt x="106678" y="33424"/>
                    <a:pt x="107817" y="33348"/>
                    <a:pt x="108975" y="33200"/>
                  </a:cubicBezTo>
                  <a:cubicBezTo>
                    <a:pt x="114950" y="32431"/>
                    <a:pt x="119447" y="29296"/>
                    <a:pt x="123351" y="24977"/>
                  </a:cubicBezTo>
                  <a:cubicBezTo>
                    <a:pt x="124239" y="23971"/>
                    <a:pt x="125126" y="23025"/>
                    <a:pt x="126014" y="22019"/>
                  </a:cubicBezTo>
                  <a:cubicBezTo>
                    <a:pt x="126273" y="21760"/>
                    <a:pt x="126518" y="21627"/>
                    <a:pt x="126756" y="21627"/>
                  </a:cubicBezTo>
                  <a:cubicBezTo>
                    <a:pt x="127007" y="21627"/>
                    <a:pt x="127250" y="21774"/>
                    <a:pt x="127493" y="22078"/>
                  </a:cubicBezTo>
                  <a:cubicBezTo>
                    <a:pt x="128557" y="23202"/>
                    <a:pt x="129504" y="24444"/>
                    <a:pt x="130628" y="25509"/>
                  </a:cubicBezTo>
                  <a:cubicBezTo>
                    <a:pt x="133705" y="28645"/>
                    <a:pt x="137136" y="31307"/>
                    <a:pt x="141455" y="32490"/>
                  </a:cubicBezTo>
                  <a:cubicBezTo>
                    <a:pt x="143806" y="33130"/>
                    <a:pt x="146091" y="33456"/>
                    <a:pt x="148303" y="33456"/>
                  </a:cubicBezTo>
                  <a:cubicBezTo>
                    <a:pt x="153662" y="33456"/>
                    <a:pt x="158592" y="31541"/>
                    <a:pt x="162989" y="27521"/>
                  </a:cubicBezTo>
                  <a:cubicBezTo>
                    <a:pt x="164764" y="25924"/>
                    <a:pt x="166362" y="24090"/>
                    <a:pt x="168018" y="22374"/>
                  </a:cubicBezTo>
                  <a:cubicBezTo>
                    <a:pt x="168521" y="21871"/>
                    <a:pt x="168787" y="21605"/>
                    <a:pt x="169053" y="21605"/>
                  </a:cubicBezTo>
                  <a:cubicBezTo>
                    <a:pt x="169320" y="21605"/>
                    <a:pt x="169586" y="21871"/>
                    <a:pt x="170089" y="22433"/>
                  </a:cubicBezTo>
                  <a:cubicBezTo>
                    <a:pt x="171923" y="24622"/>
                    <a:pt x="173993" y="26574"/>
                    <a:pt x="176182" y="28467"/>
                  </a:cubicBezTo>
                  <a:cubicBezTo>
                    <a:pt x="180111" y="31779"/>
                    <a:pt x="185106" y="33467"/>
                    <a:pt x="190148" y="33467"/>
                  </a:cubicBezTo>
                  <a:cubicBezTo>
                    <a:pt x="195735" y="33467"/>
                    <a:pt x="201381" y="31395"/>
                    <a:pt x="205704" y="27166"/>
                  </a:cubicBezTo>
                  <a:cubicBezTo>
                    <a:pt x="207301" y="25569"/>
                    <a:pt x="208721" y="23853"/>
                    <a:pt x="210200" y="22315"/>
                  </a:cubicBezTo>
                  <a:cubicBezTo>
                    <a:pt x="210673" y="21812"/>
                    <a:pt x="210969" y="21560"/>
                    <a:pt x="211250" y="21560"/>
                  </a:cubicBezTo>
                  <a:cubicBezTo>
                    <a:pt x="211531" y="21560"/>
                    <a:pt x="211797" y="21812"/>
                    <a:pt x="212212" y="22315"/>
                  </a:cubicBezTo>
                  <a:cubicBezTo>
                    <a:pt x="214578" y="25154"/>
                    <a:pt x="217181" y="27758"/>
                    <a:pt x="220317" y="29887"/>
                  </a:cubicBezTo>
                  <a:cubicBezTo>
                    <a:pt x="223689" y="32135"/>
                    <a:pt x="227357" y="33200"/>
                    <a:pt x="231380" y="33496"/>
                  </a:cubicBezTo>
                  <a:cubicBezTo>
                    <a:pt x="231435" y="33500"/>
                    <a:pt x="231488" y="33503"/>
                    <a:pt x="231538" y="33503"/>
                  </a:cubicBezTo>
                  <a:cubicBezTo>
                    <a:pt x="232198" y="33503"/>
                    <a:pt x="232504" y="33145"/>
                    <a:pt x="232504" y="32431"/>
                  </a:cubicBezTo>
                  <a:cubicBezTo>
                    <a:pt x="232504" y="25924"/>
                    <a:pt x="232504" y="19416"/>
                    <a:pt x="232504" y="12908"/>
                  </a:cubicBezTo>
                  <a:cubicBezTo>
                    <a:pt x="232504" y="12494"/>
                    <a:pt x="232386" y="12139"/>
                    <a:pt x="232090" y="11784"/>
                  </a:cubicBezTo>
                  <a:cubicBezTo>
                    <a:pt x="231439" y="11192"/>
                    <a:pt x="230907" y="10542"/>
                    <a:pt x="230315" y="9832"/>
                  </a:cubicBezTo>
                  <a:cubicBezTo>
                    <a:pt x="229013" y="8412"/>
                    <a:pt x="227712" y="6992"/>
                    <a:pt x="226292" y="5690"/>
                  </a:cubicBezTo>
                  <a:cubicBezTo>
                    <a:pt x="223807" y="3560"/>
                    <a:pt x="221027" y="1845"/>
                    <a:pt x="217714" y="957"/>
                  </a:cubicBezTo>
                  <a:cubicBezTo>
                    <a:pt x="215395" y="322"/>
                    <a:pt x="213136" y="1"/>
                    <a:pt x="2109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31"/>
          <p:cNvSpPr/>
          <p:nvPr/>
        </p:nvSpPr>
        <p:spPr>
          <a:xfrm flipH="1">
            <a:off x="7857106" y="2933188"/>
            <a:ext cx="759900" cy="7599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4A8B8E05-FE40-8803-07DF-76F9181629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07"/>
    </mc:Choice>
    <mc:Fallback>
      <p:transition spd="slow" advTm="33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4"/>
          <p:cNvSpPr txBox="1">
            <a:spLocks noGrp="1"/>
          </p:cNvSpPr>
          <p:nvPr>
            <p:ph type="title"/>
          </p:nvPr>
        </p:nvSpPr>
        <p:spPr>
          <a:xfrm>
            <a:off x="713263" y="534325"/>
            <a:ext cx="4493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74" name="Google Shape;474;p44"/>
          <p:cNvSpPr txBox="1">
            <a:spLocks noGrp="1"/>
          </p:cNvSpPr>
          <p:nvPr>
            <p:ph type="subTitle" idx="1"/>
          </p:nvPr>
        </p:nvSpPr>
        <p:spPr>
          <a:xfrm>
            <a:off x="713225" y="1530975"/>
            <a:ext cx="4493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Sora"/>
                <a:ea typeface="Sora"/>
                <a:cs typeface="Sora"/>
                <a:sym typeface="Sora"/>
              </a:rPr>
              <a:t>Do you have any questions?</a:t>
            </a:r>
            <a:endParaRPr sz="2000" b="1" dirty="0">
              <a:latin typeface="Sora"/>
              <a:ea typeface="Sora"/>
              <a:cs typeface="Sora"/>
              <a:sym typeface="Sora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jack@ip.new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</a:t>
            </a:r>
            <a:r>
              <a:rPr lang="en" dirty="0"/>
              <a:t>ackmwisa.com</a:t>
            </a:r>
            <a:endParaRPr dirty="0"/>
          </a:p>
        </p:txBody>
      </p:sp>
      <p:sp>
        <p:nvSpPr>
          <p:cNvPr id="477" name="Google Shape;477;p44"/>
          <p:cNvSpPr/>
          <p:nvPr/>
        </p:nvSpPr>
        <p:spPr>
          <a:xfrm>
            <a:off x="5175370" y="2444883"/>
            <a:ext cx="3968630" cy="7599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44"/>
          <p:cNvSpPr/>
          <p:nvPr/>
        </p:nvSpPr>
        <p:spPr>
          <a:xfrm rot="10524393">
            <a:off x="8148755" y="-466927"/>
            <a:ext cx="691674" cy="1383326"/>
          </a:xfrm>
          <a:custGeom>
            <a:avLst/>
            <a:gdLst/>
            <a:ahLst/>
            <a:cxnLst/>
            <a:rect l="l" t="t" r="r" b="b"/>
            <a:pathLst>
              <a:path w="62239" h="124476" extrusionOk="0">
                <a:moveTo>
                  <a:pt x="1" y="0"/>
                </a:moveTo>
                <a:lnTo>
                  <a:pt x="1" y="37568"/>
                </a:lnTo>
                <a:cubicBezTo>
                  <a:pt x="13667" y="37568"/>
                  <a:pt x="24730" y="48572"/>
                  <a:pt x="24730" y="62238"/>
                </a:cubicBezTo>
                <a:cubicBezTo>
                  <a:pt x="24730" y="75845"/>
                  <a:pt x="13667" y="86908"/>
                  <a:pt x="1" y="86908"/>
                </a:cubicBezTo>
                <a:lnTo>
                  <a:pt x="1" y="124476"/>
                </a:lnTo>
                <a:cubicBezTo>
                  <a:pt x="34373" y="124476"/>
                  <a:pt x="62238" y="96611"/>
                  <a:pt x="62238" y="62238"/>
                </a:cubicBezTo>
                <a:cubicBezTo>
                  <a:pt x="62238" y="27865"/>
                  <a:pt x="34373" y="0"/>
                  <a:pt x="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9" name="Google Shape;479;p44"/>
          <p:cNvGrpSpPr/>
          <p:nvPr/>
        </p:nvGrpSpPr>
        <p:grpSpPr>
          <a:xfrm>
            <a:off x="787227" y="3124463"/>
            <a:ext cx="458747" cy="458763"/>
            <a:chOff x="266768" y="1721375"/>
            <a:chExt cx="397907" cy="397887"/>
          </a:xfrm>
        </p:grpSpPr>
        <p:sp>
          <p:nvSpPr>
            <p:cNvPr id="480" name="Google Shape;480;p4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" name="Google Shape;482;p44"/>
          <p:cNvGrpSpPr/>
          <p:nvPr/>
        </p:nvGrpSpPr>
        <p:grpSpPr>
          <a:xfrm>
            <a:off x="2344793" y="3124182"/>
            <a:ext cx="458723" cy="458763"/>
            <a:chOff x="1379798" y="1723250"/>
            <a:chExt cx="397887" cy="397887"/>
          </a:xfrm>
        </p:grpSpPr>
        <p:sp>
          <p:nvSpPr>
            <p:cNvPr id="483" name="Google Shape;483;p4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4"/>
          <p:cNvGrpSpPr/>
          <p:nvPr/>
        </p:nvGrpSpPr>
        <p:grpSpPr>
          <a:xfrm>
            <a:off x="1564007" y="3124182"/>
            <a:ext cx="458699" cy="458763"/>
            <a:chOff x="864491" y="1723250"/>
            <a:chExt cx="397866" cy="397887"/>
          </a:xfrm>
        </p:grpSpPr>
        <p:sp>
          <p:nvSpPr>
            <p:cNvPr id="488" name="Google Shape;488;p4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2E798BB2-F1ED-F245-12DD-4BF6927F8F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14"/>
    </mc:Choice>
    <mc:Fallback>
      <p:transition spd="slow" advTm="18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ntrepreneurship in Peasant Agriculture Business Plan by Slidesgo">
  <a:themeElements>
    <a:clrScheme name="Simple Light">
      <a:dk1>
        <a:srgbClr val="343829"/>
      </a:dk1>
      <a:lt1>
        <a:srgbClr val="EBE6DE"/>
      </a:lt1>
      <a:dk2>
        <a:srgbClr val="7A8222"/>
      </a:dk2>
      <a:lt2>
        <a:srgbClr val="4F4D26"/>
      </a:lt2>
      <a:accent1>
        <a:srgbClr val="A29A45"/>
      </a:accent1>
      <a:accent2>
        <a:srgbClr val="C6BC84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438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375</Words>
  <Application>Microsoft Office PowerPoint</Application>
  <PresentationFormat>On-screen Show (16:9)</PresentationFormat>
  <Paragraphs>32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Sora</vt:lpstr>
      <vt:lpstr>Bebas Neue</vt:lpstr>
      <vt:lpstr>pt sans</vt:lpstr>
      <vt:lpstr>Arial</vt:lpstr>
      <vt:lpstr>Montserrat</vt:lpstr>
      <vt:lpstr>Entrepreneurship in Peasant Agriculture Business Plan by Slidesgo</vt:lpstr>
      <vt:lpstr>Using Paragon to clone a disk partition on our PC</vt:lpstr>
      <vt:lpstr>How to clone disks with Paragon?</vt:lpstr>
      <vt:lpstr>How to Perform Paragon Disk Copy Step by Step</vt:lpstr>
      <vt:lpstr>How to Perform Paragon Disk Copy Step by Step</vt:lpstr>
      <vt:lpstr>How to Perform Paragon Disk Copy Step by Step</vt:lpstr>
      <vt:lpstr>The Best Alternative to Paragon Clone Disks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Paragon to clone a disk partition on our PC</dc:title>
  <dc:creator>Jack Mwisa</dc:creator>
  <cp:lastModifiedBy>Jack Mwisa</cp:lastModifiedBy>
  <cp:revision>2</cp:revision>
  <dcterms:modified xsi:type="dcterms:W3CDTF">2024-05-04T14:00:43Z</dcterms:modified>
</cp:coreProperties>
</file>